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7" r:id="rId2"/>
    <p:sldId id="258" r:id="rId3"/>
    <p:sldId id="268" r:id="rId4"/>
    <p:sldId id="267" r:id="rId5"/>
    <p:sldId id="270" r:id="rId6"/>
    <p:sldId id="266" r:id="rId7"/>
    <p:sldId id="271" r:id="rId8"/>
    <p:sldId id="260" r:id="rId9"/>
    <p:sldId id="259" r:id="rId10"/>
    <p:sldId id="261" r:id="rId11"/>
    <p:sldId id="272" r:id="rId12"/>
    <p:sldId id="269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FBFD34-CB61-445E-884F-3012DB2BC8ED}" type="datetimeFigureOut">
              <a:rPr lang="en-US" smtClean="0"/>
              <a:t>9/22/2016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61EF87-29CA-4B99-83C9-4223E97F56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0218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61EF87-29CA-4B99-83C9-4223E97F56D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5984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Afroza,Rangpur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8AF638-9055-439D-AA4A-9B33B5ADF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86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Afroza,Rangpur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8AF638-9055-439D-AA4A-9B33B5ADF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490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Afroza,Rangpur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8AF638-9055-439D-AA4A-9B33B5ADF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007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Afroza,Rangpur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8AF638-9055-439D-AA4A-9B33B5ADF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977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Afroza,Rangpur 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8AF638-9055-439D-AA4A-9B33B5ADF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7529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Afroza,Rangpur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8AF638-9055-439D-AA4A-9B33B5ADF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856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Afroza,Rangpur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8AF638-9055-439D-AA4A-9B33B5ADF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63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Afroza,Rangpur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8AF638-9055-439D-AA4A-9B33B5ADF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774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Afroza,Rangpur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8AF638-9055-439D-AA4A-9B33B5ADF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413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Afroza,Rangpur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8AF638-9055-439D-AA4A-9B33B5ADF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745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Afroza,Rangpur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8AF638-9055-439D-AA4A-9B33B5ADFF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717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320675" cmpd="tri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839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3.tmp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tmp"/><Relationship Id="rId5" Type="http://schemas.openxmlformats.org/officeDocument/2006/relationships/image" Target="../media/image11.tmp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tmp"/><Relationship Id="rId13" Type="http://schemas.openxmlformats.org/officeDocument/2006/relationships/image" Target="../media/image20.tmp"/><Relationship Id="rId3" Type="http://schemas.openxmlformats.org/officeDocument/2006/relationships/image" Target="../media/image13.tmp"/><Relationship Id="rId7" Type="http://schemas.openxmlformats.org/officeDocument/2006/relationships/image" Target="../media/image15.tmp"/><Relationship Id="rId12" Type="http://schemas.openxmlformats.org/officeDocument/2006/relationships/image" Target="../media/image19.tm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openxmlformats.org/officeDocument/2006/relationships/image" Target="../media/image18.png"/><Relationship Id="rId5" Type="http://schemas.openxmlformats.org/officeDocument/2006/relationships/image" Target="../media/image10.png"/><Relationship Id="rId10" Type="http://schemas.microsoft.com/office/2007/relationships/hdphoto" Target="../media/hdphoto3.wdp"/><Relationship Id="rId4" Type="http://schemas.openxmlformats.org/officeDocument/2006/relationships/image" Target="../media/image14.tmp"/><Relationship Id="rId9" Type="http://schemas.openxmlformats.org/officeDocument/2006/relationships/image" Target="../media/image17.png"/><Relationship Id="rId14" Type="http://schemas.openxmlformats.org/officeDocument/2006/relationships/image" Target="../media/image21.tm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mp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5.tmp"/><Relationship Id="rId2" Type="http://schemas.openxmlformats.org/officeDocument/2006/relationships/image" Target="../media/image21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tmp"/><Relationship Id="rId5" Type="http://schemas.openxmlformats.org/officeDocument/2006/relationships/image" Target="../media/image23.png"/><Relationship Id="rId4" Type="http://schemas.microsoft.com/office/2007/relationships/hdphoto" Target="../media/hdphoto4.wdp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20748" y="6354103"/>
            <a:ext cx="1342292" cy="365125"/>
          </a:xfrm>
        </p:spPr>
        <p:txBody>
          <a:bodyPr/>
          <a:lstStyle/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22-09-2016</a:t>
            </a:r>
            <a:endParaRPr lang="en-US" dirty="0">
              <a:solidFill>
                <a:schemeClr val="bg1">
                  <a:lumMod val="8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219700" y="6377744"/>
            <a:ext cx="2080846" cy="365125"/>
          </a:xfrm>
        </p:spPr>
        <p:txBody>
          <a:bodyPr/>
          <a:lstStyle/>
          <a:p>
            <a:r>
              <a:rPr lang="en-US" dirty="0" err="1" smtClean="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Afroza,Rangpur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solidFill>
                <a:schemeClr val="bg1">
                  <a:lumMod val="8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057207" y="6354103"/>
            <a:ext cx="366932" cy="365125"/>
          </a:xfrm>
        </p:spPr>
        <p:txBody>
          <a:bodyPr/>
          <a:lstStyle/>
          <a:p>
            <a:fld id="{E28AF638-9055-439D-AA4A-9B33B5ADFFC4}" type="slidenum">
              <a:rPr lang="en-US" smtClean="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</a:t>
            </a:fld>
            <a:endParaRPr lang="en-US" dirty="0">
              <a:solidFill>
                <a:schemeClr val="bg1">
                  <a:lumMod val="8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 descr="Screen Clipping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694" b="87627" l="5744" r="4167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518" t="8439" r="58113" b="12184"/>
          <a:stretch/>
        </p:blipFill>
        <p:spPr>
          <a:xfrm>
            <a:off x="207571" y="150125"/>
            <a:ext cx="2089199" cy="656910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91679" y="2588690"/>
            <a:ext cx="5514955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8000" b="1" dirty="0" err="1" smtClean="0">
                <a:ln w="11430"/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শুভেচ্ছা</a:t>
            </a:r>
            <a:r>
              <a:rPr lang="en-US" sz="8000" b="1" dirty="0" smtClean="0">
                <a:ln w="11430"/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b="1" dirty="0" err="1" smtClean="0">
                <a:ln w="11430"/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8000" b="1" dirty="0" smtClean="0">
                <a:ln w="11430"/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8000" b="1" dirty="0" smtClean="0">
                <a:ln w="11430"/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8000" b="1" dirty="0">
              <a:ln w="11430"/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4266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20748" y="6354103"/>
            <a:ext cx="1342292" cy="365125"/>
          </a:xfrm>
        </p:spPr>
        <p:txBody>
          <a:bodyPr/>
          <a:lstStyle/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22-09-2016</a:t>
            </a:r>
            <a:endParaRPr lang="en-US" dirty="0">
              <a:solidFill>
                <a:schemeClr val="bg1">
                  <a:lumMod val="8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219700" y="6377744"/>
            <a:ext cx="2080846" cy="365125"/>
          </a:xfrm>
        </p:spPr>
        <p:txBody>
          <a:bodyPr/>
          <a:lstStyle/>
          <a:p>
            <a:r>
              <a:rPr lang="en-US" dirty="0" err="1" smtClean="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Afroza,Rangpur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solidFill>
                <a:schemeClr val="bg1">
                  <a:lumMod val="8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057207" y="6354103"/>
            <a:ext cx="366932" cy="365125"/>
          </a:xfrm>
        </p:spPr>
        <p:txBody>
          <a:bodyPr/>
          <a:lstStyle/>
          <a:p>
            <a:fld id="{E28AF638-9055-439D-AA4A-9B33B5ADFFC4}" type="slidenum">
              <a:rPr lang="en-US" smtClean="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fld>
            <a:endParaRPr lang="en-US" dirty="0">
              <a:solidFill>
                <a:schemeClr val="bg1">
                  <a:lumMod val="8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Footer Placeholder 2"/>
          <p:cNvSpPr txBox="1">
            <a:spLocks/>
          </p:cNvSpPr>
          <p:nvPr/>
        </p:nvSpPr>
        <p:spPr>
          <a:xfrm>
            <a:off x="5955323" y="6490628"/>
            <a:ext cx="129540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1400" smtClean="0">
                <a:solidFill>
                  <a:schemeClr val="bg1">
                    <a:lumMod val="85000"/>
                  </a:schemeClr>
                </a:solidFill>
                <a:latin typeface="NikoshBAN" pitchFamily="2" charset="0"/>
                <a:cs typeface="NikoshBAN" pitchFamily="2" charset="0"/>
              </a:rPr>
              <a:t>আফরোজা,রংপুর </a:t>
            </a:r>
            <a:endParaRPr lang="en-US" sz="1400" dirty="0">
              <a:solidFill>
                <a:schemeClr val="bg1">
                  <a:lumMod val="8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4909585" y="1140341"/>
            <a:ext cx="3048000" cy="856513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8000" b="1" dirty="0">
                <a:ln w="11430"/>
                <a:blipFill>
                  <a:blip r:embed="rId2"/>
                  <a:tile tx="0" ty="0" sx="100000" sy="100000" flip="none" algn="tl"/>
                </a:blip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8000" b="1" dirty="0">
              <a:ln w="11430"/>
              <a:blipFill>
                <a:blip r:embed="rId2"/>
                <a:tile tx="0" ty="0" sx="100000" sy="100000" flip="none" algn="tl"/>
              </a:blip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93227" y="3541876"/>
            <a:ext cx="3475280" cy="1384995"/>
          </a:xfrm>
          <a:prstGeom prst="rect">
            <a:avLst/>
          </a:prstGeom>
          <a:noFill/>
          <a:effectLst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BD" sz="2800" b="1" dirty="0" smtClean="0">
                <a:ln w="11430"/>
                <a:blipFill>
                  <a:blip r:embed="rId2"/>
                  <a:tile tx="0" ty="0" sx="100000" sy="100000" flip="none" algn="tl"/>
                </a:blip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আফরোজা নাসরীন সুলতানা </a:t>
            </a:r>
          </a:p>
          <a:p>
            <a:r>
              <a:rPr lang="bn-BD" sz="2800" b="1" dirty="0" smtClean="0">
                <a:ln w="11430"/>
                <a:blipFill>
                  <a:blip r:embed="rId2"/>
                  <a:tile tx="0" ty="0" sx="100000" sy="100000" flip="none" algn="tl"/>
                </a:blip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সহ</a:t>
            </a:r>
            <a:r>
              <a:rPr lang="en-US" sz="2800" b="1" dirty="0" err="1" smtClean="0">
                <a:ln w="11430"/>
                <a:blipFill>
                  <a:blip r:embed="rId2"/>
                  <a:tile tx="0" ty="0" sx="100000" sy="100000" flip="none" algn="tl"/>
                </a:blip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কারী</a:t>
            </a:r>
            <a:r>
              <a:rPr lang="bn-BD" sz="2800" b="1" dirty="0" smtClean="0">
                <a:ln w="11430"/>
                <a:blipFill>
                  <a:blip r:embed="rId2"/>
                  <a:tile tx="0" ty="0" sx="100000" sy="100000" flip="none" algn="tl"/>
                </a:blip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শিক্ষক</a:t>
            </a:r>
          </a:p>
          <a:p>
            <a:r>
              <a:rPr lang="bn-BD" sz="2800" b="1" dirty="0" smtClean="0">
                <a:ln w="11430"/>
                <a:blipFill>
                  <a:blip r:embed="rId2"/>
                  <a:tile tx="0" ty="0" sx="100000" sy="100000" flip="none" algn="tl"/>
                </a:blip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রংপুর জিলা স্কুল, রংপুর ।  </a:t>
            </a:r>
            <a:endParaRPr lang="en-US" sz="2800" b="1" dirty="0">
              <a:ln w="11430"/>
              <a:blipFill>
                <a:blip r:embed="rId2"/>
                <a:tile tx="0" ty="0" sx="100000" sy="100000" flip="none" algn="tl"/>
              </a:blip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2109980" y="3049434"/>
            <a:ext cx="3094925" cy="187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IN" sz="2800" b="1" dirty="0" smtClean="0">
                <a:ln w="11430"/>
                <a:blipFill>
                  <a:blip r:embed="rId2"/>
                  <a:tile tx="0" ty="0" sx="100000" sy="100000" flip="none" algn="tl"/>
                </a:blip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তথ্য ও যোগাযোগ প্রযুক্তি </a:t>
            </a:r>
            <a:endParaRPr lang="bn-BD" sz="2800" b="1" dirty="0">
              <a:ln w="11430"/>
              <a:blipFill>
                <a:blip r:embed="rId2"/>
                <a:tile tx="0" ty="0" sx="100000" sy="100000" flip="none" algn="tl"/>
              </a:blip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2800" b="1" dirty="0">
                <a:ln w="11430"/>
                <a:blipFill>
                  <a:blip r:embed="rId2"/>
                  <a:tile tx="0" ty="0" sx="100000" sy="100000" flip="none" algn="tl"/>
                </a:blip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৯</a:t>
            </a:r>
            <a:r>
              <a:rPr lang="bn-BD" sz="2800" b="1" dirty="0" smtClean="0">
                <a:ln w="11430"/>
                <a:blipFill>
                  <a:blip r:embed="rId2"/>
                  <a:tile tx="0" ty="0" sx="100000" sy="100000" flip="none" algn="tl"/>
                </a:blip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ম শ্রেণি </a:t>
            </a:r>
            <a:endParaRPr lang="en-US" sz="2800" b="1" dirty="0" smtClean="0">
              <a:ln w="11430"/>
              <a:blipFill>
                <a:blip r:embed="rId2"/>
                <a:tile tx="0" ty="0" sx="100000" sy="100000" flip="none" algn="tl"/>
              </a:blip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IN" sz="2800" b="1" dirty="0" smtClean="0">
                <a:ln w="11430"/>
                <a:blipFill>
                  <a:blip r:embed="rId2"/>
                  <a:tile tx="0" ty="0" sx="100000" sy="100000" flip="none" algn="tl"/>
                </a:blip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৫ম </a:t>
            </a:r>
            <a:r>
              <a:rPr lang="bn-BD" sz="2800" b="1" dirty="0" smtClean="0">
                <a:ln w="11430"/>
                <a:blipFill>
                  <a:blip r:embed="rId2"/>
                  <a:tile tx="0" ty="0" sx="100000" sy="100000" flip="none" algn="tl"/>
                </a:blip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অধ্যায় </a:t>
            </a:r>
            <a:endParaRPr lang="bn-BD" sz="2800" b="1" dirty="0">
              <a:ln w="11430"/>
              <a:blipFill>
                <a:blip r:embed="rId2"/>
                <a:tile tx="0" ty="0" sx="100000" sy="100000" flip="none" algn="tl"/>
              </a:blip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2800" b="1" dirty="0" smtClean="0">
                <a:ln w="11430"/>
                <a:blipFill>
                  <a:blip r:embed="rId2"/>
                  <a:tile tx="0" ty="0" sx="100000" sy="100000" flip="none" algn="tl"/>
                </a:blip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সময় : ৪</a:t>
            </a:r>
            <a:r>
              <a:rPr lang="en-US" sz="2800" b="1" dirty="0" smtClean="0">
                <a:ln w="11430"/>
                <a:blipFill>
                  <a:blip r:embed="rId2"/>
                  <a:tile tx="0" ty="0" sx="100000" sy="100000" flip="none" algn="tl"/>
                </a:blip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5</a:t>
            </a:r>
            <a:r>
              <a:rPr lang="bn-BD" sz="2800" b="1" dirty="0" smtClean="0">
                <a:ln w="11430"/>
                <a:blipFill>
                  <a:blip r:embed="rId2"/>
                  <a:tile tx="0" ty="0" sx="100000" sy="100000" flip="none" algn="tl"/>
                </a:blip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b="1" dirty="0">
                <a:ln w="11430"/>
                <a:blipFill>
                  <a:blip r:embed="rId2"/>
                  <a:tile tx="0" ty="0" sx="100000" sy="100000" flip="none" algn="tl"/>
                </a:blip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মিনিট</a:t>
            </a:r>
            <a:endParaRPr lang="en-US" sz="2800" b="1" dirty="0">
              <a:ln w="11430"/>
              <a:blipFill>
                <a:blip r:embed="rId2"/>
                <a:tile tx="0" ty="0" sx="100000" sy="100000" flip="none" algn="tl"/>
              </a:blip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Chevron 10"/>
          <p:cNvSpPr/>
          <p:nvPr/>
        </p:nvSpPr>
        <p:spPr>
          <a:xfrm rot="5183078">
            <a:off x="5752302" y="3196340"/>
            <a:ext cx="484632" cy="498053"/>
          </a:xfrm>
          <a:prstGeom prst="chevron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Chevron 11"/>
          <p:cNvSpPr/>
          <p:nvPr/>
        </p:nvSpPr>
        <p:spPr>
          <a:xfrm rot="5183078">
            <a:off x="5773750" y="3863815"/>
            <a:ext cx="484632" cy="498053"/>
          </a:xfrm>
          <a:prstGeom prst="chevron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Chevron 12"/>
          <p:cNvSpPr/>
          <p:nvPr/>
        </p:nvSpPr>
        <p:spPr>
          <a:xfrm rot="5183078">
            <a:off x="5773751" y="4433362"/>
            <a:ext cx="484632" cy="498053"/>
          </a:xfrm>
          <a:prstGeom prst="chevron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4" name="Picture 2" descr="C:\Users\User\Desktop\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695" b="19883"/>
          <a:stretch/>
        </p:blipFill>
        <p:spPr bwMode="auto">
          <a:xfrm>
            <a:off x="7957585" y="2093210"/>
            <a:ext cx="1297867" cy="148794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6540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20748" y="6354103"/>
            <a:ext cx="1342292" cy="365125"/>
          </a:xfrm>
        </p:spPr>
        <p:txBody>
          <a:bodyPr/>
          <a:lstStyle/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22-09-2016</a:t>
            </a:r>
            <a:endParaRPr lang="en-US" dirty="0">
              <a:solidFill>
                <a:schemeClr val="bg1">
                  <a:lumMod val="8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219700" y="6377744"/>
            <a:ext cx="2080846" cy="365125"/>
          </a:xfrm>
        </p:spPr>
        <p:txBody>
          <a:bodyPr/>
          <a:lstStyle/>
          <a:p>
            <a:r>
              <a:rPr lang="en-US" dirty="0" err="1" smtClean="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Afroza,Rangpur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solidFill>
                <a:schemeClr val="bg1">
                  <a:lumMod val="8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057207" y="6354103"/>
            <a:ext cx="366932" cy="365125"/>
          </a:xfrm>
        </p:spPr>
        <p:txBody>
          <a:bodyPr/>
          <a:lstStyle/>
          <a:p>
            <a:fld id="{E28AF638-9055-439D-AA4A-9B33B5ADFFC4}" type="slidenum">
              <a:rPr lang="en-US" smtClean="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fld>
            <a:endParaRPr lang="en-US" dirty="0">
              <a:solidFill>
                <a:schemeClr val="bg1">
                  <a:lumMod val="8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1"/>
          <a:stretch/>
        </p:blipFill>
        <p:spPr>
          <a:xfrm>
            <a:off x="2772854" y="1438589"/>
            <a:ext cx="6694754" cy="434257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2480" y="1438589"/>
            <a:ext cx="5918478" cy="432860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7388" y="1372700"/>
            <a:ext cx="6710220" cy="446038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172404" y="430482"/>
            <a:ext cx="3937926" cy="578882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 ছবিগুলোতে কী  দেখছ ?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29359" y="416513"/>
            <a:ext cx="6381744" cy="578882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 ছবিগুলোর এই পরিবর্তনগুলো কীভাবে করা সম্ভব?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6166" y="790075"/>
            <a:ext cx="3331109" cy="379666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314242" y="4719715"/>
            <a:ext cx="5514955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IN" sz="80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এডোবি ফটোশপ </a:t>
            </a:r>
            <a:r>
              <a:rPr lang="en-US" sz="80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80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8000" b="1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8474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0" grpId="0" animBg="1"/>
      <p:bldP spid="10" grpId="1" animBg="1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20748" y="6354103"/>
            <a:ext cx="1342292" cy="365125"/>
          </a:xfrm>
        </p:spPr>
        <p:txBody>
          <a:bodyPr/>
          <a:lstStyle/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22-09-2016</a:t>
            </a:r>
            <a:endParaRPr lang="en-US" dirty="0">
              <a:solidFill>
                <a:schemeClr val="bg1">
                  <a:lumMod val="8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219700" y="6377744"/>
            <a:ext cx="2080846" cy="365125"/>
          </a:xfrm>
        </p:spPr>
        <p:txBody>
          <a:bodyPr/>
          <a:lstStyle/>
          <a:p>
            <a:r>
              <a:rPr lang="en-US" dirty="0" err="1" smtClean="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Afroza,Rangpur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solidFill>
                <a:schemeClr val="bg1">
                  <a:lumMod val="8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057207" y="6354103"/>
            <a:ext cx="366932" cy="365125"/>
          </a:xfrm>
        </p:spPr>
        <p:txBody>
          <a:bodyPr/>
          <a:lstStyle/>
          <a:p>
            <a:fld id="{E28AF638-9055-439D-AA4A-9B33B5ADFFC4}" type="slidenum">
              <a:rPr lang="en-US" smtClean="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fld>
            <a:endParaRPr lang="en-US" dirty="0">
              <a:solidFill>
                <a:schemeClr val="bg1">
                  <a:lumMod val="8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771900" y="954206"/>
            <a:ext cx="2895600" cy="83820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81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229100" y="1125656"/>
            <a:ext cx="1981199" cy="495300"/>
          </a:xfrm>
          <a:prstGeom prst="rect">
            <a:avLst/>
          </a:prstGeom>
          <a:noFill/>
        </p:spPr>
        <p:txBody>
          <a:bodyPr wrap="square" rtlCol="0">
            <a:prstTxWarp prst="textInflate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শিখনফল</a:t>
            </a:r>
            <a:r>
              <a:rPr lang="bn-BD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037765" y="3161200"/>
            <a:ext cx="7144905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1.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এডোবি ফটোসপ প্রোগ্রাম কিভাবে খুলতে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হয় তা বলতে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পারবে </a:t>
            </a:r>
            <a:endParaRPr lang="bn-BD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031456" y="4002206"/>
            <a:ext cx="6826510" cy="52322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2.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 এডোবি ফটোসপ প্রোগ্রামে নতুন ফাইল তৈরি করতে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পারবে </a:t>
            </a:r>
          </a:p>
        </p:txBody>
      </p:sp>
      <p:sp>
        <p:nvSpPr>
          <p:cNvPr id="9" name="Rectangle 8"/>
          <p:cNvSpPr/>
          <p:nvPr/>
        </p:nvSpPr>
        <p:spPr>
          <a:xfrm>
            <a:off x="2037765" y="4840406"/>
            <a:ext cx="6558653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3.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 ফটোসপ স্ক্রিন পরিচিতি বর্ণনা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করতে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পারবে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982295" y="2215775"/>
            <a:ext cx="3507692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bn-BD" sz="3200" dirty="0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এ পাঠ শেষে শিক্ষার্থীরা ---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752395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20748" y="6354103"/>
            <a:ext cx="1342292" cy="365125"/>
          </a:xfrm>
        </p:spPr>
        <p:txBody>
          <a:bodyPr/>
          <a:lstStyle/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22-09-2016</a:t>
            </a:r>
            <a:endParaRPr lang="en-US" dirty="0">
              <a:solidFill>
                <a:schemeClr val="bg1">
                  <a:lumMod val="8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219700" y="6377744"/>
            <a:ext cx="2080846" cy="365125"/>
          </a:xfrm>
        </p:spPr>
        <p:txBody>
          <a:bodyPr/>
          <a:lstStyle/>
          <a:p>
            <a:r>
              <a:rPr lang="en-US" dirty="0" err="1" smtClean="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Afroza,Rangpur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solidFill>
                <a:schemeClr val="bg1">
                  <a:lumMod val="8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057207" y="6354103"/>
            <a:ext cx="366932" cy="365125"/>
          </a:xfrm>
        </p:spPr>
        <p:txBody>
          <a:bodyPr/>
          <a:lstStyle/>
          <a:p>
            <a:fld id="{E28AF638-9055-439D-AA4A-9B33B5ADFFC4}" type="slidenum">
              <a:rPr lang="en-US" smtClean="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5</a:t>
            </a:fld>
            <a:endParaRPr lang="en-US" dirty="0">
              <a:solidFill>
                <a:schemeClr val="bg1">
                  <a:lumMod val="8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1801" y="1315440"/>
            <a:ext cx="7380813" cy="414193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069068" y="423589"/>
            <a:ext cx="5806277" cy="578882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 ছবির বাম দিকের কোণায় কী দেখা যাচ্ছে ?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290504" y="5063319"/>
            <a:ext cx="398105" cy="394059"/>
          </a:xfrm>
          <a:prstGeom prst="rect">
            <a:avLst/>
          </a:prstGeom>
          <a:noFill/>
          <a:ln w="38100">
            <a:solidFill>
              <a:srgbClr val="66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627991" y="410232"/>
            <a:ext cx="2546324" cy="578882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ঐ বাটনটির নাম কী?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64433" y="5646217"/>
            <a:ext cx="1815548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স্টার্ট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বাটন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3" name="Picture 3" descr="C:\Users\User\Desktop\Untitled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889" b="100000" l="833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83985" flipH="1">
            <a:off x="2169037" y="5352394"/>
            <a:ext cx="620770" cy="634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026583" y="5892438"/>
            <a:ext cx="1159519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ক্লিক করি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64335" y="339185"/>
            <a:ext cx="7476348" cy="578882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 প্রক্রিয়াটি মনযোগ দিয়ে দেখে প্রক্রিয়াটির প্রবাহ চিত্র আঁক?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5" name="Picture 14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996" y="1192916"/>
            <a:ext cx="3375583" cy="4303868"/>
          </a:xfrm>
          <a:prstGeom prst="rect">
            <a:avLst/>
          </a:prstGeom>
        </p:spPr>
      </p:pic>
      <p:pic>
        <p:nvPicPr>
          <p:cNvPr id="16" name="Picture 3" descr="C:\Users\User\Desktop\Untitled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889" b="100000" l="833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83985" flipH="1">
            <a:off x="4439526" y="4980802"/>
            <a:ext cx="620770" cy="634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4297072" y="5520846"/>
            <a:ext cx="1159519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ক্লিক করি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696904" y="2665534"/>
            <a:ext cx="824244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মেনু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9" name="Picture 18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1362" y="1097889"/>
            <a:ext cx="3801005" cy="4839375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7502367" y="2727089"/>
            <a:ext cx="1899019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ফ্লাইআউট মেনু 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799391" y="1431810"/>
            <a:ext cx="1657200" cy="158451"/>
          </a:xfrm>
          <a:prstGeom prst="rect">
            <a:avLst/>
          </a:prstGeom>
          <a:noFill/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sz="900" dirty="0">
              <a:ln w="57150">
                <a:solidFill>
                  <a:srgbClr val="66FFFF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2" name="Picture 3" descr="C:\Users\User\Desktop\Untitled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889" b="100000" l="833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83985" flipH="1">
            <a:off x="4754049" y="1533248"/>
            <a:ext cx="620770" cy="634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4611595" y="2073292"/>
            <a:ext cx="1007327" cy="40011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ক্লিক করি 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4" name="Picture 23" descr="Screen Clippi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427" y="1065643"/>
            <a:ext cx="8574511" cy="4926966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3927144" y="6031801"/>
            <a:ext cx="3501155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2400" dirty="0">
                <a:latin typeface="+mj-lt"/>
                <a:cs typeface="NikoshBAN" pitchFamily="2" charset="0"/>
              </a:rPr>
              <a:t>এডোবি ফটোসপ </a:t>
            </a:r>
            <a:r>
              <a:rPr lang="bn-IN" sz="2400" dirty="0" smtClean="0">
                <a:latin typeface="+mj-lt"/>
                <a:cs typeface="NikoshBAN" pitchFamily="2" charset="0"/>
              </a:rPr>
              <a:t>প্রোগ্রাম এর স্ক্রিন</a:t>
            </a:r>
            <a:endParaRPr lang="en-US" sz="2400" dirty="0">
              <a:latin typeface="+mj-lt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1072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0" grpId="0" animBg="1"/>
      <p:bldP spid="10" grpId="1" animBg="1"/>
      <p:bldP spid="10" grpId="2" animBg="1"/>
      <p:bldP spid="11" grpId="0" animBg="1"/>
      <p:bldP spid="11" grpId="1" animBg="1"/>
      <p:bldP spid="12" grpId="0" animBg="1"/>
      <p:bldP spid="12" grpId="1" animBg="1"/>
      <p:bldP spid="7" grpId="0" animBg="1"/>
      <p:bldP spid="7" grpId="1" animBg="1"/>
      <p:bldP spid="14" grpId="0" animBg="1"/>
      <p:bldP spid="14" grpId="1" animBg="1"/>
      <p:bldP spid="17" grpId="0" animBg="1"/>
      <p:bldP spid="17" grpId="1" animBg="1"/>
      <p:bldP spid="18" grpId="0" animBg="1"/>
      <p:bldP spid="18" grpId="1" animBg="1"/>
      <p:bldP spid="20" grpId="0" animBg="1"/>
      <p:bldP spid="20" grpId="1" animBg="1"/>
      <p:bldP spid="21" grpId="0" animBg="1"/>
      <p:bldP spid="21" grpId="1" animBg="1"/>
      <p:bldP spid="21" grpId="2" animBg="1"/>
      <p:bldP spid="23" grpId="0" animBg="1"/>
      <p:bldP spid="23" grpId="1" animBg="1"/>
      <p:bldP spid="25" grpId="0" animBg="1"/>
      <p:bldP spid="25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20748" y="6354103"/>
            <a:ext cx="1342292" cy="365125"/>
          </a:xfrm>
        </p:spPr>
        <p:txBody>
          <a:bodyPr/>
          <a:lstStyle/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22-09-2016</a:t>
            </a:r>
            <a:endParaRPr lang="en-US" dirty="0">
              <a:solidFill>
                <a:schemeClr val="bg1">
                  <a:lumMod val="8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219700" y="6377744"/>
            <a:ext cx="2080846" cy="365125"/>
          </a:xfrm>
        </p:spPr>
        <p:txBody>
          <a:bodyPr/>
          <a:lstStyle/>
          <a:p>
            <a:r>
              <a:rPr lang="en-US" dirty="0" err="1" smtClean="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Afroza,Rangpur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solidFill>
                <a:schemeClr val="bg1">
                  <a:lumMod val="8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057207" y="6354103"/>
            <a:ext cx="366932" cy="365125"/>
          </a:xfrm>
        </p:spPr>
        <p:txBody>
          <a:bodyPr/>
          <a:lstStyle/>
          <a:p>
            <a:fld id="{E28AF638-9055-439D-AA4A-9B33B5ADFFC4}" type="slidenum">
              <a:rPr lang="en-US" smtClean="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6</a:t>
            </a:fld>
            <a:endParaRPr lang="en-US" dirty="0">
              <a:solidFill>
                <a:schemeClr val="bg1">
                  <a:lumMod val="8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795286" y="672547"/>
            <a:ext cx="2090637" cy="76944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একক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কাজ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912599" y="872601"/>
            <a:ext cx="1157689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bn-BD" dirty="0">
                <a:latin typeface="NikoshBAN" pitchFamily="2" charset="0"/>
                <a:cs typeface="NikoshBAN" pitchFamily="2" charset="0"/>
              </a:rPr>
              <a:t>সময় 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: </a:t>
            </a:r>
            <a:r>
              <a:rPr lang="bn-IN" dirty="0">
                <a:latin typeface="NikoshBAN" pitchFamily="2" charset="0"/>
                <a:cs typeface="NikoshBAN" pitchFamily="2" charset="0"/>
              </a:rPr>
              <a:t>৩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>
                <a:latin typeface="NikoshBAN" pitchFamily="2" charset="0"/>
                <a:cs typeface="NikoshBAN" pitchFamily="2" charset="0"/>
              </a:rPr>
              <a:t>মি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.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284676" y="2309190"/>
            <a:ext cx="7654456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এডোবি ফটোসপ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প্রোগ্রাম খোলার ধাপগুলো নিচের ছকে লিখ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607928" y="3376447"/>
            <a:ext cx="1034624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926519" y="3376447"/>
            <a:ext cx="1034624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250412" y="3376447"/>
            <a:ext cx="1034624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580452" y="3376446"/>
            <a:ext cx="1034624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899043" y="3376445"/>
            <a:ext cx="1034624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8229083" y="3376445"/>
            <a:ext cx="1034624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9552976" y="3376444"/>
            <a:ext cx="1034624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7" name="Straight Arrow Connector 6"/>
          <p:cNvCxnSpPr>
            <a:stCxn id="13" idx="3"/>
            <a:endCxn id="14" idx="1"/>
          </p:cNvCxnSpPr>
          <p:nvPr/>
        </p:nvCxnSpPr>
        <p:spPr>
          <a:xfrm>
            <a:off x="2642552" y="3668835"/>
            <a:ext cx="28396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3966445" y="3673440"/>
            <a:ext cx="28396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5285036" y="3668831"/>
            <a:ext cx="28396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6615076" y="3668831"/>
            <a:ext cx="28396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7945116" y="3668831"/>
            <a:ext cx="28396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9263707" y="3699944"/>
            <a:ext cx="28396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5202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20748" y="6354103"/>
            <a:ext cx="1342292" cy="365125"/>
          </a:xfrm>
        </p:spPr>
        <p:txBody>
          <a:bodyPr/>
          <a:lstStyle/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22-09-2016</a:t>
            </a:r>
            <a:endParaRPr lang="en-US" dirty="0">
              <a:solidFill>
                <a:schemeClr val="bg1">
                  <a:lumMod val="8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219700" y="6377744"/>
            <a:ext cx="2080846" cy="365125"/>
          </a:xfrm>
        </p:spPr>
        <p:txBody>
          <a:bodyPr/>
          <a:lstStyle/>
          <a:p>
            <a:r>
              <a:rPr lang="en-US" dirty="0" err="1" smtClean="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Afroza,Rangpur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solidFill>
                <a:schemeClr val="bg1">
                  <a:lumMod val="8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057207" y="6354103"/>
            <a:ext cx="366932" cy="365125"/>
          </a:xfrm>
        </p:spPr>
        <p:txBody>
          <a:bodyPr/>
          <a:lstStyle/>
          <a:p>
            <a:fld id="{E28AF638-9055-439D-AA4A-9B33B5ADFFC4}" type="slidenum">
              <a:rPr lang="en-US" smtClean="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7</a:t>
            </a:fld>
            <a:endParaRPr lang="en-US" dirty="0">
              <a:solidFill>
                <a:schemeClr val="bg1">
                  <a:lumMod val="8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040" y="1085356"/>
            <a:ext cx="9159892" cy="5263330"/>
          </a:xfrm>
          <a:prstGeom prst="rect">
            <a:avLst/>
          </a:prstGeom>
        </p:spPr>
      </p:pic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039" y="1291561"/>
            <a:ext cx="2128671" cy="496346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103727" y="318495"/>
            <a:ext cx="5878517" cy="578882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ফটোসপ প্রোগ্রামে নতুন ফাইল তৈরী করার নিয়ম ?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3" descr="C:\Users\User\Desktop\Untitled.pn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889" b="100000" l="833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78663" y="1056298"/>
            <a:ext cx="620770" cy="634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 rot="70578">
            <a:off x="298904" y="1732087"/>
            <a:ext cx="1159519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ক্লিক করি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Picture 10" descr="Screen Clipping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12" t="6023" r="11860" b="9857"/>
          <a:stretch/>
        </p:blipFill>
        <p:spPr>
          <a:xfrm>
            <a:off x="2805332" y="2179279"/>
            <a:ext cx="5529238" cy="318802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552441" y="1386989"/>
            <a:ext cx="397565" cy="203272"/>
          </a:xfrm>
          <a:prstGeom prst="rect">
            <a:avLst/>
          </a:prstGeom>
          <a:noFill/>
          <a:ln w="38100">
            <a:solidFill>
              <a:srgbClr val="66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3" descr="C:\Users\User\Desktop\Untitled.pn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889" b="100000" l="833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31063" y="1208698"/>
            <a:ext cx="620770" cy="634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 rot="70578">
            <a:off x="451304" y="1884487"/>
            <a:ext cx="1159519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ক্লিক করি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5" name="Picture 14" descr="Screen Clipping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2" t="5247" r="3744" b="7379"/>
          <a:stretch/>
        </p:blipFill>
        <p:spPr>
          <a:xfrm>
            <a:off x="2805332" y="2179279"/>
            <a:ext cx="5764695" cy="3326297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4424828" y="2573058"/>
            <a:ext cx="713548" cy="315917"/>
          </a:xfrm>
          <a:prstGeom prst="rect">
            <a:avLst/>
          </a:prstGeom>
          <a:noFill/>
          <a:ln w="38100">
            <a:solidFill>
              <a:srgbClr val="66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2" descr="C:\Users\User\Desktop\corect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2573058"/>
            <a:ext cx="256285" cy="256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:\Users\User\Desktop\corect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4683" y="3182387"/>
            <a:ext cx="256285" cy="256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C:\Users\User\Desktop\corect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5859" y="3523638"/>
            <a:ext cx="256285" cy="256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C:\Users\User\Desktop\corect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602" y="3812981"/>
            <a:ext cx="256285" cy="256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C:\Users\User\Desktop\corect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8376" y="4183197"/>
            <a:ext cx="256285" cy="256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C:\Users\User\Desktop\corect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968" y="4462001"/>
            <a:ext cx="256285" cy="256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C:\Users\User\Desktop\corect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4875" y="3182386"/>
            <a:ext cx="256285" cy="256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C:\Users\User\Desktop\corect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0805" y="2602873"/>
            <a:ext cx="256285" cy="256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 descr="Screen Clipping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9" t="3047" r="1875" b="4015"/>
          <a:stretch/>
        </p:blipFill>
        <p:spPr>
          <a:xfrm>
            <a:off x="2805332" y="2162538"/>
            <a:ext cx="5950226" cy="3432313"/>
          </a:xfrm>
          <a:prstGeom prst="rect">
            <a:avLst/>
          </a:prstGeom>
        </p:spPr>
      </p:pic>
      <p:pic>
        <p:nvPicPr>
          <p:cNvPr id="27" name="Picture 2" descr="C:\Users\User\Desktop\corect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7842" y="2908828"/>
            <a:ext cx="256285" cy="256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C:\Users\User\Desktop\corect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5531" y="2603050"/>
            <a:ext cx="256285" cy="256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8" descr="Screen Clippin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859" y="996453"/>
            <a:ext cx="9197073" cy="5258574"/>
          </a:xfrm>
          <a:prstGeom prst="rect">
            <a:avLst/>
          </a:prstGeom>
        </p:spPr>
      </p:pic>
      <p:pic>
        <p:nvPicPr>
          <p:cNvPr id="30" name="Picture 29" descr="Screen Clippin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859" y="1002550"/>
            <a:ext cx="9197073" cy="5252477"/>
          </a:xfrm>
          <a:prstGeom prst="rect">
            <a:avLst/>
          </a:prstGeom>
        </p:spPr>
      </p:pic>
      <p:pic>
        <p:nvPicPr>
          <p:cNvPr id="31" name="Picture 3" descr="C:\Users\User\Desktop\Untitled.pn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889" b="100000" l="833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83985" flipH="1">
            <a:off x="3181429" y="1671966"/>
            <a:ext cx="620770" cy="634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3038975" y="2212010"/>
            <a:ext cx="1684307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ডবল ক্লিক করি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2513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7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9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0" grpId="0" animBg="1"/>
      <p:bldP spid="10" grpId="1" animBg="1"/>
      <p:bldP spid="12" grpId="0" animBg="1"/>
      <p:bldP spid="12" grpId="1" animBg="1"/>
      <p:bldP spid="12" grpId="2" animBg="1"/>
      <p:bldP spid="14" grpId="0" animBg="1"/>
      <p:bldP spid="14" grpId="1" animBg="1"/>
      <p:bldP spid="16" grpId="0" animBg="1"/>
      <p:bldP spid="16" grpId="1" animBg="1"/>
      <p:bldP spid="16" grpId="2" animBg="1"/>
      <p:bldP spid="16" grpId="3" animBg="1"/>
      <p:bldP spid="32" grpId="0" animBg="1"/>
      <p:bldP spid="32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20748" y="6354103"/>
            <a:ext cx="1342292" cy="365125"/>
          </a:xfrm>
        </p:spPr>
        <p:txBody>
          <a:bodyPr/>
          <a:lstStyle/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22-09-2016</a:t>
            </a:r>
            <a:endParaRPr lang="en-US" dirty="0">
              <a:solidFill>
                <a:schemeClr val="bg1">
                  <a:lumMod val="8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219700" y="6377744"/>
            <a:ext cx="2080846" cy="365125"/>
          </a:xfrm>
        </p:spPr>
        <p:txBody>
          <a:bodyPr/>
          <a:lstStyle/>
          <a:p>
            <a:r>
              <a:rPr lang="en-US" dirty="0" err="1" smtClean="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Afroza,Rangpur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solidFill>
                <a:schemeClr val="bg1">
                  <a:lumMod val="8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057207" y="6354103"/>
            <a:ext cx="366932" cy="365125"/>
          </a:xfrm>
        </p:spPr>
        <p:txBody>
          <a:bodyPr/>
          <a:lstStyle/>
          <a:p>
            <a:fld id="{E28AF638-9055-439D-AA4A-9B33B5ADFFC4}" type="slidenum">
              <a:rPr lang="en-US" smtClean="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8</a:t>
            </a:fld>
            <a:endParaRPr lang="en-US" dirty="0">
              <a:solidFill>
                <a:schemeClr val="bg1">
                  <a:lumMod val="8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040" y="1101626"/>
            <a:ext cx="9197073" cy="525247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240525" y="318495"/>
            <a:ext cx="4039195" cy="578882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ফটোসপ প্রোগ্রামের স্ক্রিন পরিচিতি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04575" y="3219718"/>
            <a:ext cx="34129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এক্ষেত্রে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মহোদয়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শিক্ষার্থীদের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ফটোসপ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প্রোগ্রামের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স্ক্রিনের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বক্সগুলোর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পরিচয়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করিয়ে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দেবেন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সেজন্য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স্লাইডটিকে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হাইড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রাখা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হয়েছে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  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0684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20748" y="6354103"/>
            <a:ext cx="1342292" cy="365125"/>
          </a:xfrm>
        </p:spPr>
        <p:txBody>
          <a:bodyPr/>
          <a:lstStyle/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22-09-2016</a:t>
            </a:r>
            <a:endParaRPr lang="en-US" dirty="0">
              <a:solidFill>
                <a:schemeClr val="bg1">
                  <a:lumMod val="8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219700" y="6377744"/>
            <a:ext cx="2080846" cy="365125"/>
          </a:xfrm>
        </p:spPr>
        <p:txBody>
          <a:bodyPr/>
          <a:lstStyle/>
          <a:p>
            <a:r>
              <a:rPr lang="en-US" dirty="0" err="1" smtClean="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Afroza,Rangpur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solidFill>
                <a:schemeClr val="bg1">
                  <a:lumMod val="8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057207" y="6354103"/>
            <a:ext cx="366932" cy="365125"/>
          </a:xfrm>
        </p:spPr>
        <p:txBody>
          <a:bodyPr/>
          <a:lstStyle/>
          <a:p>
            <a:fld id="{E28AF638-9055-439D-AA4A-9B33B5ADFFC4}" type="slidenum">
              <a:rPr lang="en-US" smtClean="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9</a:t>
            </a:fld>
            <a:endParaRPr lang="en-US" dirty="0">
              <a:solidFill>
                <a:schemeClr val="bg1">
                  <a:lumMod val="8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135456" y="808910"/>
            <a:ext cx="2249334" cy="76944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দলগত কাজ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152207" y="808910"/>
            <a:ext cx="1905000" cy="52322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সময়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১০ মি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.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04823" y="3119841"/>
            <a:ext cx="9952384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600" dirty="0">
                <a:latin typeface="NikoshBAN" pitchFamily="2" charset="0"/>
                <a:cs typeface="NikoshBAN" pitchFamily="2" charset="0"/>
              </a:rPr>
              <a:t>এডোবি ফটোসপ 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প্রোগ্রাম এর স্ক্রিন পরিচিতি চার্ট আকারে তৈরি কর ।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8706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20748" y="6354103"/>
            <a:ext cx="1342292" cy="365125"/>
          </a:xfrm>
        </p:spPr>
        <p:txBody>
          <a:bodyPr/>
          <a:lstStyle/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22-09-2016</a:t>
            </a:r>
            <a:endParaRPr lang="en-US" dirty="0">
              <a:solidFill>
                <a:schemeClr val="bg1">
                  <a:lumMod val="8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219700" y="6377744"/>
            <a:ext cx="2080846" cy="365125"/>
          </a:xfrm>
        </p:spPr>
        <p:txBody>
          <a:bodyPr/>
          <a:lstStyle/>
          <a:p>
            <a:r>
              <a:rPr lang="en-US" dirty="0" err="1" smtClean="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Afroza,Rangpur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solidFill>
                <a:schemeClr val="bg1">
                  <a:lumMod val="8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057207" y="6354103"/>
            <a:ext cx="366932" cy="365125"/>
          </a:xfrm>
        </p:spPr>
        <p:txBody>
          <a:bodyPr/>
          <a:lstStyle/>
          <a:p>
            <a:fld id="{E28AF638-9055-439D-AA4A-9B33B5ADFFC4}" type="slidenum">
              <a:rPr lang="en-US" smtClean="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10</a:t>
            </a:fld>
            <a:endParaRPr lang="en-US" dirty="0">
              <a:solidFill>
                <a:schemeClr val="bg1">
                  <a:lumMod val="8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070446" y="538843"/>
            <a:ext cx="1787686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GB" sz="4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Screen Clippi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" r="94726" b="27874"/>
          <a:stretch/>
        </p:blipFill>
        <p:spPr>
          <a:xfrm rot="5400000">
            <a:off x="5233750" y="-1587389"/>
            <a:ext cx="1229286" cy="782714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TextBox 6"/>
          <p:cNvSpPr txBox="1"/>
          <p:nvPr/>
        </p:nvSpPr>
        <p:spPr>
          <a:xfrm>
            <a:off x="1934819" y="3445565"/>
            <a:ext cx="3697356" cy="584775"/>
          </a:xfrm>
          <a:prstGeom prst="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চিত্রের বক্সটির নাম কী ? 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34819" y="4251309"/>
            <a:ext cx="1616764" cy="584775"/>
          </a:xfrm>
          <a:prstGeom prst="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 প্যালেট  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73503" y="4251308"/>
            <a:ext cx="1677802" cy="584775"/>
          </a:xfrm>
          <a:prstGeom prst="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 টুল বক্স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34819" y="4957309"/>
            <a:ext cx="2093842" cy="584775"/>
          </a:xfrm>
          <a:prstGeom prst="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 ডায়ালগ বক্স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34495" y="4969129"/>
            <a:ext cx="1987870" cy="584775"/>
          </a:xfrm>
          <a:prstGeom prst="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ঘ পেন্সিল বক্স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239049" y="2519961"/>
            <a:ext cx="9450480" cy="584775"/>
          </a:xfrm>
          <a:prstGeom prst="rect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ফটো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সপ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খোলার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চিত্রের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আইকনে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ক্লিক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 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222414" y="3423292"/>
            <a:ext cx="1616764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   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239049" y="4234748"/>
            <a:ext cx="1677802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810957" y="3421842"/>
            <a:ext cx="2093842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881325" y="4209863"/>
            <a:ext cx="1987870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ঘ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3411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607" r="19162" b="21056"/>
          <a:stretch/>
        </p:blipFill>
        <p:spPr>
          <a:xfrm>
            <a:off x="1717805" y="4269070"/>
            <a:ext cx="505662" cy="466360"/>
          </a:xfrm>
          <a:prstGeom prst="rect">
            <a:avLst/>
          </a:prstGeom>
        </p:spPr>
      </p:pic>
      <p:pic>
        <p:nvPicPr>
          <p:cNvPr id="27" name="Picture 26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649" y="3492042"/>
            <a:ext cx="516601" cy="5009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Picture 27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614" y="3499886"/>
            <a:ext cx="552527" cy="428685"/>
          </a:xfrm>
          <a:prstGeom prst="rect">
            <a:avLst/>
          </a:prstGeom>
        </p:spPr>
      </p:pic>
      <p:pic>
        <p:nvPicPr>
          <p:cNvPr id="29" name="Picture 28" descr="Screen Clippi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4955" y="4234748"/>
            <a:ext cx="485843" cy="543001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1605636" y="2359448"/>
            <a:ext cx="8199882" cy="584775"/>
          </a:xfrm>
          <a:prstGeom prst="rect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টেলিভিশনে কোন মোডে কোন বিষয়ের ছবি উপস্থাপিত হয় ?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606727" y="3354120"/>
            <a:ext cx="1987870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. CMYK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218392" y="4170525"/>
            <a:ext cx="1677802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ঘ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. RGB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195270" y="3352670"/>
            <a:ext cx="2093842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খ.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Bitmap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606727" y="4244519"/>
            <a:ext cx="2766490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. Lab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colour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8750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8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9" grpId="1" animBg="1"/>
      <p:bldP spid="10" grpId="0" animBg="1"/>
      <p:bldP spid="11" grpId="0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3" grpId="2" animBg="1"/>
      <p:bldP spid="24" grpId="0" animBg="1"/>
      <p:bldP spid="24" grpId="1" animBg="1"/>
      <p:bldP spid="25" grpId="0" animBg="1"/>
      <p:bldP spid="25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2" grpId="2" animBg="1"/>
      <p:bldP spid="33" grpId="0" animBg="1"/>
      <p:bldP spid="33" grpId="1" animBg="1"/>
      <p:bldP spid="34" grpId="0" animBg="1"/>
      <p:bldP spid="34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20748" y="6354103"/>
            <a:ext cx="1342292" cy="365125"/>
          </a:xfrm>
        </p:spPr>
        <p:txBody>
          <a:bodyPr/>
          <a:lstStyle/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22-09-2016</a:t>
            </a:r>
            <a:endParaRPr lang="en-US" dirty="0">
              <a:solidFill>
                <a:schemeClr val="bg1">
                  <a:lumMod val="8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219700" y="6377744"/>
            <a:ext cx="2080846" cy="365125"/>
          </a:xfrm>
        </p:spPr>
        <p:txBody>
          <a:bodyPr/>
          <a:lstStyle/>
          <a:p>
            <a:r>
              <a:rPr lang="en-US" dirty="0" err="1" smtClean="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Afroza,Rangpur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solidFill>
                <a:schemeClr val="bg1">
                  <a:lumMod val="8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057207" y="6354103"/>
            <a:ext cx="366932" cy="365125"/>
          </a:xfrm>
        </p:spPr>
        <p:txBody>
          <a:bodyPr/>
          <a:lstStyle/>
          <a:p>
            <a:fld id="{E28AF638-9055-439D-AA4A-9B33B5ADFFC4}" type="slidenum">
              <a:rPr lang="en-US" smtClean="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11</a:t>
            </a:fld>
            <a:endParaRPr lang="en-US" dirty="0">
              <a:solidFill>
                <a:schemeClr val="bg1">
                  <a:lumMod val="8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173929" y="808910"/>
            <a:ext cx="2172390" cy="76944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04823" y="3119841"/>
            <a:ext cx="9952384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অনেক শিক্ষার্থীর বাড়িতে কম্পিউটার নেই সেজন্য বাড়ির কাজ দেয়া হলো না । 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0738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20748" y="6354103"/>
            <a:ext cx="1342292" cy="365125"/>
          </a:xfrm>
        </p:spPr>
        <p:txBody>
          <a:bodyPr/>
          <a:lstStyle/>
          <a:p>
            <a:r>
              <a:rPr lang="en-US" dirty="0" smtClean="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22-09-2016</a:t>
            </a:r>
            <a:endParaRPr lang="en-US" dirty="0">
              <a:solidFill>
                <a:schemeClr val="bg1">
                  <a:lumMod val="8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219700" y="6377744"/>
            <a:ext cx="2080846" cy="365125"/>
          </a:xfrm>
        </p:spPr>
        <p:txBody>
          <a:bodyPr/>
          <a:lstStyle/>
          <a:p>
            <a:r>
              <a:rPr lang="en-US" dirty="0" err="1" smtClean="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Afroza,Rangpur</a:t>
            </a:r>
            <a:r>
              <a:rPr lang="en-US" dirty="0" smtClean="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solidFill>
                <a:schemeClr val="bg1">
                  <a:lumMod val="8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057207" y="6354103"/>
            <a:ext cx="366932" cy="365125"/>
          </a:xfrm>
        </p:spPr>
        <p:txBody>
          <a:bodyPr/>
          <a:lstStyle/>
          <a:p>
            <a:fld id="{E28AF638-9055-439D-AA4A-9B33B5ADFFC4}" type="slidenum">
              <a:rPr lang="en-US" smtClean="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12</a:t>
            </a:fld>
            <a:endParaRPr lang="en-US" dirty="0">
              <a:solidFill>
                <a:schemeClr val="bg1">
                  <a:lumMod val="8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04603" y="4865870"/>
            <a:ext cx="4724400" cy="1511874"/>
          </a:xfrm>
          <a:prstGeom prst="rect">
            <a:avLst/>
          </a:prstGeom>
          <a:noFill/>
        </p:spPr>
        <p:txBody>
          <a:bodyPr wrap="square" rtlCol="0">
            <a:prstTxWarp prst="textInflateBottom">
              <a:avLst/>
            </a:prstTxWarp>
            <a:spAutoFit/>
          </a:bodyPr>
          <a:lstStyle/>
          <a:p>
            <a:r>
              <a:rPr lang="bn-IN" dirty="0" smtClean="0">
                <a:solidFill>
                  <a:srgbClr val="33CCFF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5269" y="576464"/>
            <a:ext cx="1295400" cy="413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688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</TotalTime>
  <Words>312</Words>
  <Application>Microsoft Office PowerPoint</Application>
  <PresentationFormat>Widescreen</PresentationFormat>
  <Paragraphs>103</Paragraphs>
  <Slides>12</Slides>
  <Notes>1</Notes>
  <HiddenSlides>2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Adobe photoshop</dc:title>
  <dc:subject>Information and communication technology</dc:subject>
  <dc:creator>Afroza nasreen sultana</dc:creator>
  <cp:lastModifiedBy>HP</cp:lastModifiedBy>
  <cp:revision>3</cp:revision>
  <dcterms:created xsi:type="dcterms:W3CDTF">2016-09-22T09:28:11Z</dcterms:created>
  <dcterms:modified xsi:type="dcterms:W3CDTF">2016-09-22T14:19:14Z</dcterms:modified>
</cp:coreProperties>
</file>